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70" r:id="rId6"/>
    <p:sldId id="260" r:id="rId7"/>
    <p:sldId id="264" r:id="rId8"/>
    <p:sldId id="268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18D081-B439-4ADD-8148-D41E41FDD29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59580CC-FFBC-4F00-AFA1-F893AF6F7760}">
      <dgm:prSet custT="1"/>
      <dgm:spPr/>
      <dgm:t>
        <a:bodyPr/>
        <a:lstStyle/>
        <a:p>
          <a:r>
            <a:rPr lang="en-US" sz="3600" dirty="0"/>
            <a:t>Satish agrawal</a:t>
          </a:r>
        </a:p>
      </dgm:t>
    </dgm:pt>
    <dgm:pt modelId="{F7F0D634-84CC-43DC-AA1F-2EEDFACDA042}" type="parTrans" cxnId="{0C18B7FC-9F69-48A8-B4BD-4A55EE6C544D}">
      <dgm:prSet/>
      <dgm:spPr/>
      <dgm:t>
        <a:bodyPr/>
        <a:lstStyle/>
        <a:p>
          <a:endParaRPr lang="en-US" sz="1200"/>
        </a:p>
      </dgm:t>
    </dgm:pt>
    <dgm:pt modelId="{4C3F3BEC-FE3C-4734-96BE-BCCECBE433A8}" type="sibTrans" cxnId="{0C18B7FC-9F69-48A8-B4BD-4A55EE6C544D}">
      <dgm:prSet/>
      <dgm:spPr/>
      <dgm:t>
        <a:bodyPr/>
        <a:lstStyle/>
        <a:p>
          <a:endParaRPr lang="en-US" sz="1200"/>
        </a:p>
      </dgm:t>
    </dgm:pt>
    <dgm:pt modelId="{AD6A23BA-76F7-4A90-A40C-853DDD55EE2E}">
      <dgm:prSet custT="1"/>
      <dgm:spPr/>
      <dgm:t>
        <a:bodyPr/>
        <a:lstStyle/>
        <a:p>
          <a:r>
            <a:rPr lang="en-US" sz="3200" dirty="0"/>
            <a:t>DSC 680</a:t>
          </a:r>
        </a:p>
      </dgm:t>
    </dgm:pt>
    <dgm:pt modelId="{7EBFD54F-D741-498A-BCAE-0CDC8C1A0D34}" type="parTrans" cxnId="{A5140233-589B-4A7B-B554-F86C7EC3261D}">
      <dgm:prSet/>
      <dgm:spPr/>
      <dgm:t>
        <a:bodyPr/>
        <a:lstStyle/>
        <a:p>
          <a:endParaRPr lang="en-US" sz="1200"/>
        </a:p>
      </dgm:t>
    </dgm:pt>
    <dgm:pt modelId="{1B77D772-46AF-46D4-B058-26B3A051369E}" type="sibTrans" cxnId="{A5140233-589B-4A7B-B554-F86C7EC3261D}">
      <dgm:prSet/>
      <dgm:spPr/>
      <dgm:t>
        <a:bodyPr/>
        <a:lstStyle/>
        <a:p>
          <a:endParaRPr lang="en-US" sz="1200"/>
        </a:p>
      </dgm:t>
    </dgm:pt>
    <dgm:pt modelId="{79ADF359-8F85-499D-A7D4-57999E9C9205}" type="pres">
      <dgm:prSet presAssocID="{4B18D081-B439-4ADD-8148-D41E41FDD299}" presName="vert0" presStyleCnt="0">
        <dgm:presLayoutVars>
          <dgm:dir/>
          <dgm:animOne val="branch"/>
          <dgm:animLvl val="lvl"/>
        </dgm:presLayoutVars>
      </dgm:prSet>
      <dgm:spPr/>
    </dgm:pt>
    <dgm:pt modelId="{82E29B27-F49A-4A1B-9956-8213FAB63FC2}" type="pres">
      <dgm:prSet presAssocID="{A59580CC-FFBC-4F00-AFA1-F893AF6F7760}" presName="thickLine" presStyleLbl="alignNode1" presStyleIdx="0" presStyleCnt="2"/>
      <dgm:spPr/>
    </dgm:pt>
    <dgm:pt modelId="{D9463748-F9E4-4D3B-AA9F-05520D628EB8}" type="pres">
      <dgm:prSet presAssocID="{A59580CC-FFBC-4F00-AFA1-F893AF6F7760}" presName="horz1" presStyleCnt="0"/>
      <dgm:spPr/>
    </dgm:pt>
    <dgm:pt modelId="{FCADC551-A941-493E-BBAA-383EDC49BF81}" type="pres">
      <dgm:prSet presAssocID="{A59580CC-FFBC-4F00-AFA1-F893AF6F7760}" presName="tx1" presStyleLbl="revTx" presStyleIdx="0" presStyleCnt="2"/>
      <dgm:spPr/>
    </dgm:pt>
    <dgm:pt modelId="{6CB9CBC3-49AE-45AA-A67C-2FB95C83CB62}" type="pres">
      <dgm:prSet presAssocID="{A59580CC-FFBC-4F00-AFA1-F893AF6F7760}" presName="vert1" presStyleCnt="0"/>
      <dgm:spPr/>
    </dgm:pt>
    <dgm:pt modelId="{F5F7D971-0996-4EB9-8EF3-5192E6874957}" type="pres">
      <dgm:prSet presAssocID="{AD6A23BA-76F7-4A90-A40C-853DDD55EE2E}" presName="thickLine" presStyleLbl="alignNode1" presStyleIdx="1" presStyleCnt="2"/>
      <dgm:spPr/>
    </dgm:pt>
    <dgm:pt modelId="{219BCB4D-01BA-43D7-BB55-FA0B3542AE83}" type="pres">
      <dgm:prSet presAssocID="{AD6A23BA-76F7-4A90-A40C-853DDD55EE2E}" presName="horz1" presStyleCnt="0"/>
      <dgm:spPr/>
    </dgm:pt>
    <dgm:pt modelId="{55F693C1-3BD9-40FE-B9FC-D9DD894B4BFC}" type="pres">
      <dgm:prSet presAssocID="{AD6A23BA-76F7-4A90-A40C-853DDD55EE2E}" presName="tx1" presStyleLbl="revTx" presStyleIdx="1" presStyleCnt="2"/>
      <dgm:spPr/>
    </dgm:pt>
    <dgm:pt modelId="{6A70472E-2742-4C3B-9079-0B254B080B6E}" type="pres">
      <dgm:prSet presAssocID="{AD6A23BA-76F7-4A90-A40C-853DDD55EE2E}" presName="vert1" presStyleCnt="0"/>
      <dgm:spPr/>
    </dgm:pt>
  </dgm:ptLst>
  <dgm:cxnLst>
    <dgm:cxn modelId="{A5140233-589B-4A7B-B554-F86C7EC3261D}" srcId="{4B18D081-B439-4ADD-8148-D41E41FDD299}" destId="{AD6A23BA-76F7-4A90-A40C-853DDD55EE2E}" srcOrd="1" destOrd="0" parTransId="{7EBFD54F-D741-498A-BCAE-0CDC8C1A0D34}" sibTransId="{1B77D772-46AF-46D4-B058-26B3A051369E}"/>
    <dgm:cxn modelId="{18BA5A77-BE3C-43D5-A3B6-2089C60A9DFA}" type="presOf" srcId="{A59580CC-FFBC-4F00-AFA1-F893AF6F7760}" destId="{FCADC551-A941-493E-BBAA-383EDC49BF81}" srcOrd="0" destOrd="0" presId="urn:microsoft.com/office/officeart/2008/layout/LinedList"/>
    <dgm:cxn modelId="{0212A9A1-F869-4B6C-885B-C999D9BB9668}" type="presOf" srcId="{4B18D081-B439-4ADD-8148-D41E41FDD299}" destId="{79ADF359-8F85-499D-A7D4-57999E9C9205}" srcOrd="0" destOrd="0" presId="urn:microsoft.com/office/officeart/2008/layout/LinedList"/>
    <dgm:cxn modelId="{A99852B2-2184-4080-8C75-076814A0E7B9}" type="presOf" srcId="{AD6A23BA-76F7-4A90-A40C-853DDD55EE2E}" destId="{55F693C1-3BD9-40FE-B9FC-D9DD894B4BFC}" srcOrd="0" destOrd="0" presId="urn:microsoft.com/office/officeart/2008/layout/LinedList"/>
    <dgm:cxn modelId="{0C18B7FC-9F69-48A8-B4BD-4A55EE6C544D}" srcId="{4B18D081-B439-4ADD-8148-D41E41FDD299}" destId="{A59580CC-FFBC-4F00-AFA1-F893AF6F7760}" srcOrd="0" destOrd="0" parTransId="{F7F0D634-84CC-43DC-AA1F-2EEDFACDA042}" sibTransId="{4C3F3BEC-FE3C-4734-96BE-BCCECBE433A8}"/>
    <dgm:cxn modelId="{03034F3B-C178-4F9A-974A-19B8526D2BD1}" type="presParOf" srcId="{79ADF359-8F85-499D-A7D4-57999E9C9205}" destId="{82E29B27-F49A-4A1B-9956-8213FAB63FC2}" srcOrd="0" destOrd="0" presId="urn:microsoft.com/office/officeart/2008/layout/LinedList"/>
    <dgm:cxn modelId="{D77C329E-3A05-4107-AAC6-4F3C8D5B6218}" type="presParOf" srcId="{79ADF359-8F85-499D-A7D4-57999E9C9205}" destId="{D9463748-F9E4-4D3B-AA9F-05520D628EB8}" srcOrd="1" destOrd="0" presId="urn:microsoft.com/office/officeart/2008/layout/LinedList"/>
    <dgm:cxn modelId="{CF6FF126-7C9C-4C17-8DB5-16AD36BF38BD}" type="presParOf" srcId="{D9463748-F9E4-4D3B-AA9F-05520D628EB8}" destId="{FCADC551-A941-493E-BBAA-383EDC49BF81}" srcOrd="0" destOrd="0" presId="urn:microsoft.com/office/officeart/2008/layout/LinedList"/>
    <dgm:cxn modelId="{2E362922-1A41-4D6A-B18D-EF9302D31185}" type="presParOf" srcId="{D9463748-F9E4-4D3B-AA9F-05520D628EB8}" destId="{6CB9CBC3-49AE-45AA-A67C-2FB95C83CB62}" srcOrd="1" destOrd="0" presId="urn:microsoft.com/office/officeart/2008/layout/LinedList"/>
    <dgm:cxn modelId="{D254A31D-BAEE-4C70-A311-141EEDA52AC9}" type="presParOf" srcId="{79ADF359-8F85-499D-A7D4-57999E9C9205}" destId="{F5F7D971-0996-4EB9-8EF3-5192E6874957}" srcOrd="2" destOrd="0" presId="urn:microsoft.com/office/officeart/2008/layout/LinedList"/>
    <dgm:cxn modelId="{3A126172-187B-40FD-93C4-387DA7BF05CB}" type="presParOf" srcId="{79ADF359-8F85-499D-A7D4-57999E9C9205}" destId="{219BCB4D-01BA-43D7-BB55-FA0B3542AE83}" srcOrd="3" destOrd="0" presId="urn:microsoft.com/office/officeart/2008/layout/LinedList"/>
    <dgm:cxn modelId="{D3B50023-0846-4740-9822-D1D325CDC2D8}" type="presParOf" srcId="{219BCB4D-01BA-43D7-BB55-FA0B3542AE83}" destId="{55F693C1-3BD9-40FE-B9FC-D9DD894B4BFC}" srcOrd="0" destOrd="0" presId="urn:microsoft.com/office/officeart/2008/layout/LinedList"/>
    <dgm:cxn modelId="{B48BB3B0-E939-46E7-8600-063DAE222120}" type="presParOf" srcId="{219BCB4D-01BA-43D7-BB55-FA0B3542AE83}" destId="{6A70472E-2742-4C3B-9079-0B254B080B6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29B27-F49A-4A1B-9956-8213FAB63FC2}">
      <dsp:nvSpPr>
        <dsp:cNvPr id="0" name=""/>
        <dsp:cNvSpPr/>
      </dsp:nvSpPr>
      <dsp:spPr>
        <a:xfrm>
          <a:off x="0" y="0"/>
          <a:ext cx="418983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ADC551-A941-493E-BBAA-383EDC49BF81}">
      <dsp:nvSpPr>
        <dsp:cNvPr id="0" name=""/>
        <dsp:cNvSpPr/>
      </dsp:nvSpPr>
      <dsp:spPr>
        <a:xfrm>
          <a:off x="0" y="0"/>
          <a:ext cx="4189833" cy="90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Satish agrawal</a:t>
          </a:r>
        </a:p>
      </dsp:txBody>
      <dsp:txXfrm>
        <a:off x="0" y="0"/>
        <a:ext cx="4189833" cy="903513"/>
      </dsp:txXfrm>
    </dsp:sp>
    <dsp:sp modelId="{F5F7D971-0996-4EB9-8EF3-5192E6874957}">
      <dsp:nvSpPr>
        <dsp:cNvPr id="0" name=""/>
        <dsp:cNvSpPr/>
      </dsp:nvSpPr>
      <dsp:spPr>
        <a:xfrm>
          <a:off x="0" y="903513"/>
          <a:ext cx="4189833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693C1-3BD9-40FE-B9FC-D9DD894B4BFC}">
      <dsp:nvSpPr>
        <dsp:cNvPr id="0" name=""/>
        <dsp:cNvSpPr/>
      </dsp:nvSpPr>
      <dsp:spPr>
        <a:xfrm>
          <a:off x="0" y="903513"/>
          <a:ext cx="4189833" cy="90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DSC 680</a:t>
          </a:r>
        </a:p>
      </dsp:txBody>
      <dsp:txXfrm>
        <a:off x="0" y="903513"/>
        <a:ext cx="4189833" cy="903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4535-050F-446F-8745-5A110D114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4B254-2B2C-4D85-B5D7-1B1D4353D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15A8D-BA80-4390-A775-A82AEA3CC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223B-808A-4646-9DF8-C662D49F1A2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0D5AB-6087-4209-990E-7BA39EC81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D7488-DAF2-425D-8EDC-01B8F13D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CB18E-8225-40AE-9E69-5D468D980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2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11307-9125-45F6-911A-735B93F56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994770-449E-4E5C-BD98-4DE9FB857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ECC4E-8A53-47D8-87B0-5BB78389E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223B-808A-4646-9DF8-C662D49F1A2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66A06-9FEC-405F-93EB-B3D765872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614F0-6297-4A0E-8060-973B0D521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CB18E-8225-40AE-9E69-5D468D980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02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D1D906-6E2E-4238-80C9-EF3812B7D5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DDA000-FE44-41E4-9CCA-BC1FD0244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47DC3-516E-4893-9E0F-BA489187A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223B-808A-4646-9DF8-C662D49F1A2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F7655-DDF4-4443-AAEB-30F1B360D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0212F-C13E-40F6-BC45-CCDA3DC44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CB18E-8225-40AE-9E69-5D468D980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9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57B5E-D778-446C-8825-A3E3D5DC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A8063-80FD-4B8D-8F17-5A1175228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A9EE9-8AB5-42E2-AF0D-ACF5AF156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223B-808A-4646-9DF8-C662D49F1A2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B712A-9D31-42A1-BB87-CEB77A34F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4B550-6600-4409-B3BA-80AB761D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CB18E-8225-40AE-9E69-5D468D980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7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5D25-D1B5-43CE-8338-1A5B8CDB4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F5BCA-8AD2-4824-A1D6-3738E80FC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251BD-F899-46A6-B8A3-D2358A1CC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223B-808A-4646-9DF8-C662D49F1A2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18FAD-6245-4436-A310-AF6574F65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3E326-66E0-464C-9C53-50D3473F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CB18E-8225-40AE-9E69-5D468D980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26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5B41-2DF9-46B6-8E1D-FF9DECEC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7476D-E585-4CE3-9B55-61D34ECBA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6C7F2-D606-4DD6-8FB2-0FDFFCFDC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94237-C9FC-4AB1-9FA8-EB4C7BC17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223B-808A-4646-9DF8-C662D49F1A2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F9CAC-FD85-405D-82BC-051B0C0FC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5A06C-A5A9-4BFF-90B9-A01345386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CB18E-8225-40AE-9E69-5D468D980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1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EC30-EEC6-4AD4-91D2-923DF02E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C4493-7DE0-4C02-91AB-E1F8B7727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5EB82-E9DA-4D1E-883B-97B97B7E5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841815-432A-401E-804B-AEF8D1BF2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C70C5F-4FBE-4E90-802A-7BE0A923E4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476697-D000-4B6E-A2C9-98461DA85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223B-808A-4646-9DF8-C662D49F1A2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8FEFDC-D17E-4889-8AA1-21231A41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C152EE-1761-427B-8D29-83B461F1C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CB18E-8225-40AE-9E69-5D468D980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35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009D2-9F0D-491A-9FBE-FBB0706D0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1BA9F-58BD-4E5F-8D2F-1C3DC611A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223B-808A-4646-9DF8-C662D49F1A2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08A56-113E-455E-A7EB-014D26BBF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E4205-1048-40B6-AE0E-C31AA1217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CB18E-8225-40AE-9E69-5D468D980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2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FFB078-3494-48FB-8A6E-9FCFDA3C1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223B-808A-4646-9DF8-C662D49F1A2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54EF67-DCA5-41E6-B09D-B1AEEDBA9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FDD98-92E6-4FE1-B765-5BF74EC30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CB18E-8225-40AE-9E69-5D468D980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60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CC32E-DCF3-4799-90E2-4D02846AE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CB2BA-88D7-4A88-9A1C-AB41A2237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B9363-C494-428A-BF17-F61F7A576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BD581-C4F0-4F1E-8612-023738E1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223B-808A-4646-9DF8-C662D49F1A2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07B64-B865-4186-AC46-A501F06D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A7758-8289-4EE1-B93D-C746CF65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CB18E-8225-40AE-9E69-5D468D980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79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06827-16B0-4EE6-9AF3-5AD0DB88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FE942D-A981-481B-9502-19638279D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733D3-03D0-41CE-A87F-0880110BC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D94EB-D046-4E63-835B-D370E7D1F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223B-808A-4646-9DF8-C662D49F1A2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4A595-A3DE-42F4-85E7-4C164253D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296A7-9B22-436C-A282-7C7F7B699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CB18E-8225-40AE-9E69-5D468D980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13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993FE-65A1-458A-B1CA-C7CEF12F3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5DBF6-33F1-436C-83C9-EF880B9F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2CB1E-ABA4-4C02-9641-55FA474061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F223B-808A-4646-9DF8-C662D49F1A2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D3ABE-47E5-4B60-B3A5-F720B9335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FA4DB-A7F6-4F80-BE53-B6FA9FBDB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CB18E-8225-40AE-9E69-5D468D980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hyperlink" Target="-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45D2C0-E5CC-4A11-9362-A61BE4C1C8DF}"/>
              </a:ext>
            </a:extLst>
          </p:cNvPr>
          <p:cNvSpPr txBox="1"/>
          <p:nvPr/>
        </p:nvSpPr>
        <p:spPr>
          <a:xfrm>
            <a:off x="535020" y="6858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House Price Prediction</a:t>
            </a:r>
          </a:p>
        </p:txBody>
      </p:sp>
      <p:graphicFrame>
        <p:nvGraphicFramePr>
          <p:cNvPr id="14" name="TextBox 2">
            <a:extLst>
              <a:ext uri="{FF2B5EF4-FFF2-40B4-BE49-F238E27FC236}">
                <a16:creationId xmlns:a16="http://schemas.microsoft.com/office/drawing/2014/main" id="{3F5FF3E3-36FE-4FB1-9A35-1730D0CD79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3876443"/>
              </p:ext>
            </p:extLst>
          </p:nvPr>
        </p:nvGraphicFramePr>
        <p:xfrm>
          <a:off x="7174850" y="4264086"/>
          <a:ext cx="4189833" cy="1807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C6A9DDD-43BE-40F8-BC40-1D3954DCCC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68722" y="60483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7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643BE6C-86B7-4AB9-91E8-9B5DB45A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549D2D-32D4-4361-9E53-9FB9A966A389}"/>
              </a:ext>
            </a:extLst>
          </p:cNvPr>
          <p:cNvSpPr txBox="1"/>
          <p:nvPr/>
        </p:nvSpPr>
        <p:spPr>
          <a:xfrm>
            <a:off x="1293026" y="713195"/>
            <a:ext cx="9605948" cy="2318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and Problem Statement</a:t>
            </a:r>
          </a:p>
        </p:txBody>
      </p:sp>
      <p:pic>
        <p:nvPicPr>
          <p:cNvPr id="16" name="Graphic 15" descr="Lightbulb">
            <a:extLst>
              <a:ext uri="{FF2B5EF4-FFF2-40B4-BE49-F238E27FC236}">
                <a16:creationId xmlns:a16="http://schemas.microsoft.com/office/drawing/2014/main" id="{8417E7A4-4900-47AF-BE4A-3A7B0A1A7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6089" y="4805363"/>
            <a:ext cx="1179824" cy="1179824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E2DF8A3-8116-4C88-B8AC-1F67DF4158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376" y="61603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2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4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D1A9C9-B47F-4E05-9A0A-AB6684A66F46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Process of Machine Learning</a:t>
            </a:r>
          </a:p>
        </p:txBody>
      </p:sp>
      <p:pic>
        <p:nvPicPr>
          <p:cNvPr id="1026" name="Picture 2" descr="Image result for crisp dm">
            <a:extLst>
              <a:ext uri="{FF2B5EF4-FFF2-40B4-BE49-F238E27FC236}">
                <a16:creationId xmlns:a16="http://schemas.microsoft.com/office/drawing/2014/main" id="{8608FF7D-BE37-4C19-9531-853EB0F9B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r="591" b="-3"/>
          <a:stretch/>
        </p:blipFill>
        <p:spPr bwMode="auto">
          <a:xfrm>
            <a:off x="3598780" y="2139351"/>
            <a:ext cx="4994439" cy="416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9398390-1BFC-4900-B121-8633B8C8AB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2190" y="59997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496"/>
    </mc:Choice>
    <mc:Fallback xmlns="">
      <p:transition spd="slow" advTm="166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9BB14E-4A9E-4760-8AA3-572578814373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B35A92C-2A19-4C4E-B289-5B1B11936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13" y="2426818"/>
            <a:ext cx="5371824" cy="399763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FF7ECE3-483F-4CD0-BA6C-2630C8AC2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073" y="2545646"/>
            <a:ext cx="5455917" cy="3759981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74AB8BD-EFF5-49C5-960E-99E1C3EC23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81405" y="60008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8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59A64-2FE9-4E3B-A836-97210E2D8054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FCA8CF1-89B1-4964-BB26-DD42886AE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5" y="2426818"/>
            <a:ext cx="4886000" cy="3997637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8AAFE27-A498-4944-A2D3-F1678CC73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983" y="2426818"/>
            <a:ext cx="5062096" cy="3997637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137440B-5FFE-4F05-9822-D25DE3CEAA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81405" y="61170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6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32E26-AC00-45A8-A8B8-2FC5A7FB1C41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Outliers in the dataset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2C2D73B-6458-4A50-9822-40A92A63E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67" y="2723849"/>
            <a:ext cx="5455917" cy="340357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D78679F-2779-4555-9EF9-B71BB05ED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073" y="2782517"/>
            <a:ext cx="5455917" cy="3286238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D45E8A1-221C-4F11-95C3-FC0D674AC7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91390" y="59968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7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4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5B4C5-FE1F-4B12-ADFA-3DC7D5620E9D}"/>
              </a:ext>
            </a:extLst>
          </p:cNvPr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Correlation between Attributes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13BC223-D949-48E6-ACF7-B48383DA6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472" y="2509911"/>
            <a:ext cx="6173957" cy="3997637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90EFB02-BC1A-4607-AB6A-7167568588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7261" y="59049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9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56EA90-1283-4DDA-A6CA-2FF294AF6E85}"/>
              </a:ext>
            </a:extLst>
          </p:cNvPr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Comparing Models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2D3D3A1-2D7D-4663-AC5A-70B018C2C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627" y="2509911"/>
            <a:ext cx="5049646" cy="3997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BAF391-D731-49B4-8160-C88C8DFDD2AB}"/>
              </a:ext>
            </a:extLst>
          </p:cNvPr>
          <p:cNvSpPr txBox="1"/>
          <p:nvPr/>
        </p:nvSpPr>
        <p:spPr>
          <a:xfrm>
            <a:off x="7474998" y="2815321"/>
            <a:ext cx="86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90.7%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1372E-D9E4-44A6-A478-5E1907EC6D03}"/>
              </a:ext>
            </a:extLst>
          </p:cNvPr>
          <p:cNvSpPr txBox="1"/>
          <p:nvPr/>
        </p:nvSpPr>
        <p:spPr>
          <a:xfrm>
            <a:off x="4190218" y="2884727"/>
            <a:ext cx="86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85.6%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7C531-B365-4BDD-95C3-C2225F359AE5}"/>
              </a:ext>
            </a:extLst>
          </p:cNvPr>
          <p:cNvSpPr txBox="1"/>
          <p:nvPr/>
        </p:nvSpPr>
        <p:spPr>
          <a:xfrm>
            <a:off x="5002546" y="2884727"/>
            <a:ext cx="86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85.6%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919FEA-B3A6-4B10-8A08-A2EFBF05336D}"/>
              </a:ext>
            </a:extLst>
          </p:cNvPr>
          <p:cNvSpPr txBox="1"/>
          <p:nvPr/>
        </p:nvSpPr>
        <p:spPr>
          <a:xfrm>
            <a:off x="5800389" y="2793480"/>
            <a:ext cx="86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89.6%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A7C17-0C14-458A-A58A-11685A9A40D1}"/>
              </a:ext>
            </a:extLst>
          </p:cNvPr>
          <p:cNvSpPr txBox="1"/>
          <p:nvPr/>
        </p:nvSpPr>
        <p:spPr>
          <a:xfrm>
            <a:off x="6661523" y="2857889"/>
            <a:ext cx="86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86.9%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42FF617-1C2C-46FC-85B0-14AA8DD7EE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1127" y="60866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0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EA2837-2A44-4566-9504-31D5559573B7}"/>
              </a:ext>
            </a:extLst>
          </p:cNvPr>
          <p:cNvSpPr txBox="1"/>
          <p:nvPr/>
        </p:nvSpPr>
        <p:spPr>
          <a:xfrm>
            <a:off x="795338" y="1566473"/>
            <a:ext cx="10601325" cy="21667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CDBECE-872A-4C73-9DC1-BB4E805E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22DBE81-F47B-4A71-A3E9-C01FC1D513EF}"/>
              </a:ext>
            </a:extLst>
          </p:cNvPr>
          <p:cNvSpPr/>
          <p:nvPr/>
        </p:nvSpPr>
        <p:spPr>
          <a:xfrm>
            <a:off x="203969" y="5441887"/>
            <a:ext cx="119848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hlinkClick r:id="rId4" action="ppaction://hlinkfile"/>
              </a:rPr>
              <a:t>URL:-</a:t>
            </a:r>
            <a:r>
              <a:rPr lang="en-US" dirty="0"/>
              <a:t> https://github.com/satishagrawal/DataScience/tree/main/House%20Price%20Prediction%20-%20Not%20started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8BAD35D-862B-4448-804B-E30E9FF9CC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21989" y="61386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2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3303</TotalTime>
  <Words>72</Words>
  <Application>Microsoft Office PowerPoint</Application>
  <PresentationFormat>Widescreen</PresentationFormat>
  <Paragraphs>17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 Agrawal</dc:creator>
  <cp:lastModifiedBy>Satish Agrawal</cp:lastModifiedBy>
  <cp:revision>5</cp:revision>
  <dcterms:created xsi:type="dcterms:W3CDTF">2021-07-21T04:12:02Z</dcterms:created>
  <dcterms:modified xsi:type="dcterms:W3CDTF">2021-07-26T03:32:46Z</dcterms:modified>
</cp:coreProperties>
</file>